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5" r:id="rId2"/>
    <p:sldId id="262" r:id="rId3"/>
    <p:sldId id="263" r:id="rId4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65"/>
  </p:normalViewPr>
  <p:slideViewPr>
    <p:cSldViewPr snapToGrid="0">
      <p:cViewPr varScale="1">
        <p:scale>
          <a:sx n="109" d="100"/>
          <a:sy n="109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D59B0-E983-806E-3C24-02BB24C72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C3DF2-F4F7-9BFC-49B0-8CCE45666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826C5-2B8B-FCC3-E8A7-1BA163E78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5AF12-B491-2699-905C-AB996CE1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71783-EB4F-6115-EFA2-720F45D5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0045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CBB6-D980-3E20-4388-E50FCD457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B3C7F-F947-FEAA-87CA-64DD0AB3D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CEDDC-0F68-E05F-509D-1DC16EF4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E9163-8A2E-7083-B31B-7BB560A9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96C7D-B7FC-F0A0-24FB-31E75F0A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6155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B93646-A9DF-43C3-5366-BB76596E1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3B51C-B9B5-DD49-855D-D133B91D9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CD383-24EC-6B04-0A47-E238BB9F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9D909-4A10-85B7-8B5B-8F31CCB4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6CA81-EBCE-C02E-7F9E-79587A4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3452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2EC4-D29E-FE25-790B-3F9FD2EB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CCBCA-94AA-F695-0139-938F3B8A0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3B6C7-E7AE-B05A-29BF-2C413E1A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8B2A8-A60C-24B1-4697-53DBF2E3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1C14-D6EB-4985-2A22-7E403927A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634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6592D-4F26-3CEF-0321-F8968C57D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5920A-02A5-4D42-1254-DA36FA683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AAA76-18B0-088C-5839-F0DCEE4F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F7E11-902F-1A96-30E5-F1248CFC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6B9D4-EBA4-24F7-E03D-2EC762E6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7453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CAF9-F9B3-9AB2-8DC6-9529EE36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6DA0E-CD1A-9E6D-0A81-45FD8743CA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6D70E-2D44-C123-D793-167A69B4E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2236-E896-3C04-4807-B852219E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E7224-412E-F6A5-58F8-95EE65FA8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FCADE-4510-9D1F-A0CB-6CD56503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9781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8669-B2D5-DCDA-F352-DEDACA56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A3160-2F41-3C63-780C-22E39F4FD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AF34F-F750-AD7C-D651-9E89B3358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9112E-034E-AF25-AC8E-0B14E0BF4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4AD540-C99B-CC1D-699A-56B8966A7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16FF63-7CF5-D1C9-9D56-5CD75BC9B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603C4-88C6-C6F7-EE3A-004CF624F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7CFB83-8DD8-47E2-0633-5DB6E564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1880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F5D1-77B0-CAED-93A0-868EC000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5F6AA-F310-474E-6116-889F7CDB8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2671E-5021-F47A-4E9C-04BDD0FE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29B399-FD12-7A52-7B1F-571948FE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1870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FF14F-5920-48C9-739E-5A87DA7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423AE-6668-3611-EA79-FBC28FDF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9F7AB-B26F-F3BC-2B85-5B180563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142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7EF8A-4A8D-C813-1334-3CC51CAB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38E82-83DF-EAF1-25F9-0A9DCFCDC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33794-D31E-EE78-2176-5AB643B8B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DC818-AF7A-44F8-5D92-8E79463D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A141B-4922-3636-C613-F049DFBC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AE2D1-0994-F466-F35A-68D74CC8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6116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13785-7CDF-89D6-63F4-7971FCBBA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55A034-3B66-4471-1527-4D46455CC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F31EF-12CC-5FE5-FF89-8C94A216E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D24E1-1388-80B2-4F1E-AA0BC748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BC815-268F-3F4C-4ABA-9982C73E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3004B-4609-2418-969B-48896471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3401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4AEBE-581A-1DAF-B8FB-CF21A6928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FC232-2979-71D4-8C1F-EB2520517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57C03-A614-0303-0E82-5DC1B9B49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801E2-4BD0-8B48-B7F3-CACD979E621B}" type="datetimeFigureOut">
              <a:t>2.12.2022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2779F-C6E9-C3A6-4AD6-A037FEDA0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DBF51-A81C-8177-0DF8-BDEEA6AEB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79E76-ECF0-8C4D-956B-64C0995BF5D2}" type="slidenum"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802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C4C965-FC4C-61DE-E0A7-240168C87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20" y="5280842"/>
            <a:ext cx="7772400" cy="1463040"/>
          </a:xfrm>
        </p:spPr>
        <p:txBody>
          <a:bodyPr>
            <a:normAutofit/>
          </a:bodyPr>
          <a:lstStyle/>
          <a:p>
            <a:r>
              <a:rPr lang="tr-TR" sz="6000" dirty="0">
                <a:cs typeface="Arial" panose="020B0604020202020204" pitchFamily="34" charset="0"/>
              </a:rPr>
              <a:t>PRELIMINARY</a:t>
            </a:r>
            <a:r>
              <a:rPr lang="tr-TR" sz="6000" b="1" dirty="0">
                <a:cs typeface="Arial" panose="020B0604020202020204" pitchFamily="34" charset="0"/>
              </a:rPr>
              <a:t>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6C6E5B-FB36-820E-EF46-7EE88BAC2D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920" y="180115"/>
            <a:ext cx="11226160" cy="5197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115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45B396-9A88-BF83-A700-DD2AC868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65" y="245408"/>
            <a:ext cx="11413469" cy="63671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cap="none" dirty="0">
                <a:cs typeface="Arial" panose="020B0604020202020204" pitchFamily="34" charset="0"/>
              </a:rPr>
              <a:t>HOSTS: Prof. Dr. Serdar </a:t>
            </a:r>
            <a:r>
              <a:rPr lang="en-US" sz="2400" b="1" cap="none" dirty="0" err="1">
                <a:cs typeface="Arial" panose="020B0604020202020204" pitchFamily="34" charset="0"/>
              </a:rPr>
              <a:t>Tekgül</a:t>
            </a:r>
            <a:r>
              <a:rPr lang="en-US" sz="2400" b="1" cap="none" dirty="0">
                <a:cs typeface="Arial" panose="020B0604020202020204" pitchFamily="34" charset="0"/>
              </a:rPr>
              <a:t> / Dr. Nil </a:t>
            </a:r>
            <a:r>
              <a:rPr lang="en-US" sz="2400" b="1" cap="none" dirty="0" err="1">
                <a:cs typeface="Arial" panose="020B0604020202020204" pitchFamily="34" charset="0"/>
              </a:rPr>
              <a:t>Tekgül</a:t>
            </a:r>
            <a:endParaRPr lang="tr-TR" sz="2400" b="1" cap="none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cap="none" dirty="0">
                <a:cs typeface="Arial" panose="020B0604020202020204" pitchFamily="34" charset="0"/>
              </a:rPr>
              <a:t>VENUE: </a:t>
            </a:r>
            <a:r>
              <a:rPr lang="tr-TR" sz="2400" cap="none" dirty="0" err="1">
                <a:cs typeface="Arial" panose="020B0604020202020204" pitchFamily="34" charset="0"/>
              </a:rPr>
              <a:t>Swissotel</a:t>
            </a:r>
            <a:r>
              <a:rPr lang="tr-TR" sz="2400" cap="none" dirty="0">
                <a:cs typeface="Arial" panose="020B0604020202020204" pitchFamily="34" charset="0"/>
              </a:rPr>
              <a:t> Bosphorus</a:t>
            </a:r>
          </a:p>
          <a:p>
            <a:pPr marL="0" indent="0" algn="ctr">
              <a:buNone/>
            </a:pPr>
            <a:r>
              <a:rPr lang="en-US" sz="2400" cap="none" dirty="0">
                <a:cs typeface="Arial" panose="020B0604020202020204" pitchFamily="34" charset="0"/>
              </a:rPr>
              <a:t>October 5th-8th 2023</a:t>
            </a:r>
          </a:p>
          <a:p>
            <a:pPr marL="0" indent="0">
              <a:buNone/>
            </a:pPr>
            <a:r>
              <a:rPr lang="en-US" sz="2400" b="1" u="sng" cap="none" dirty="0">
                <a:cs typeface="Arial" panose="020B0604020202020204" pitchFamily="34" charset="0"/>
              </a:rPr>
              <a:t>Thursday / 5 October 2023</a:t>
            </a:r>
            <a:endParaRPr lang="en-US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Before 17:00	</a:t>
            </a:r>
            <a:r>
              <a:rPr lang="tr-TR" sz="2400" cap="none" dirty="0">
                <a:cs typeface="Arial" panose="020B0604020202020204" pitchFamily="34" charset="0"/>
              </a:rPr>
              <a:t>	</a:t>
            </a:r>
            <a:r>
              <a:rPr lang="en-US" sz="2400" cap="none" dirty="0">
                <a:cs typeface="Arial" panose="020B0604020202020204" pitchFamily="34" charset="0"/>
              </a:rPr>
              <a:t>Arrival All Parties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17:00-19:00		Business Meeting (Hotel)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19:30			Welcome Cocktail (Hotel)</a:t>
            </a:r>
          </a:p>
          <a:p>
            <a:pPr marL="0" indent="0">
              <a:buNone/>
            </a:pPr>
            <a:endParaRPr lang="tr-TR" sz="18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u="sng" cap="none" dirty="0">
                <a:cs typeface="Arial" panose="020B0604020202020204" pitchFamily="34" charset="0"/>
              </a:rPr>
              <a:t>Friday / 6 October 2023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08:00-18:30		Scientific Meeting – Hotel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09:00-18:30		Partners Program</a:t>
            </a:r>
            <a:endParaRPr lang="tr-TR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cap="none" dirty="0">
                <a:cs typeface="Arial" panose="020B0604020202020204" pitchFamily="34" charset="0"/>
              </a:rPr>
              <a:t>			</a:t>
            </a:r>
            <a:r>
              <a:rPr lang="en-US" sz="2400" cap="none" dirty="0">
                <a:cs typeface="Arial" panose="020B0604020202020204" pitchFamily="34" charset="0"/>
              </a:rPr>
              <a:t>Guided Tour To Old</a:t>
            </a:r>
            <a:r>
              <a:rPr lang="tr-TR" sz="2400" cap="none" dirty="0">
                <a:cs typeface="Arial" panose="020B0604020202020204" pitchFamily="34" charset="0"/>
              </a:rPr>
              <a:t> </a:t>
            </a:r>
            <a:r>
              <a:rPr lang="en-US" sz="2400" cap="none" dirty="0">
                <a:cs typeface="Arial" panose="020B0604020202020204" pitchFamily="34" charset="0"/>
              </a:rPr>
              <a:t>City</a:t>
            </a:r>
            <a:r>
              <a:rPr lang="tr-TR" sz="2400" cap="none" dirty="0">
                <a:cs typeface="Arial" panose="020B0604020202020204" pitchFamily="34" charset="0"/>
              </a:rPr>
              <a:t>-tbd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19:30	</a:t>
            </a:r>
            <a:r>
              <a:rPr lang="tr-TR" sz="2400" cap="none" dirty="0">
                <a:cs typeface="Arial" panose="020B0604020202020204" pitchFamily="34" charset="0"/>
              </a:rPr>
              <a:t>		</a:t>
            </a:r>
            <a:r>
              <a:rPr lang="en-US" sz="2400" cap="none" dirty="0">
                <a:cs typeface="Arial" panose="020B0604020202020204" pitchFamily="34" charset="0"/>
              </a:rPr>
              <a:t>Dinner (Cruise on a Boat, Dinner by Bosphorus)</a:t>
            </a:r>
          </a:p>
          <a:p>
            <a:pPr marL="0" indent="0">
              <a:buNone/>
            </a:pPr>
            <a:endParaRPr lang="en-US" sz="18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1400" cap="none" dirty="0"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1C4E99-E591-9C22-534D-F7FEEEFC757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3818" y="245408"/>
            <a:ext cx="1595262" cy="7386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627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45B396-9A88-BF83-A700-DD2AC868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05" y="925044"/>
            <a:ext cx="8596668" cy="57944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cap="none" dirty="0">
                <a:cs typeface="Arial" panose="020B0604020202020204" pitchFamily="34" charset="0"/>
              </a:rPr>
              <a:t>Saturday / 7 October 2023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08:00-14:30		Scientific Meeting 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09:00-14:30		Partners Program 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17:00			Private Tour ‘</a:t>
            </a:r>
            <a:r>
              <a:rPr lang="tr-TR" sz="2400" cap="none" dirty="0">
                <a:cs typeface="Arial" panose="020B0604020202020204" pitchFamily="34" charset="0"/>
              </a:rPr>
              <a:t>t</a:t>
            </a:r>
            <a:r>
              <a:rPr lang="en-US" sz="2400" cap="none" dirty="0">
                <a:cs typeface="Arial" panose="020B0604020202020204" pitchFamily="34" charset="0"/>
              </a:rPr>
              <a:t>bd’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19:30			Return To Hotel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20:30			Gala Dinner – Hotel / Entertainment</a:t>
            </a:r>
            <a:endParaRPr lang="tr-TR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u="sng" cap="none" dirty="0">
                <a:cs typeface="Arial" panose="020B0604020202020204" pitchFamily="34" charset="0"/>
              </a:rPr>
              <a:t>Sunday / 8 October 2023</a:t>
            </a:r>
            <a:endParaRPr lang="en-US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10:00-15:00		Private Tour </a:t>
            </a:r>
            <a:r>
              <a:rPr lang="tr-TR" sz="2400" cap="none" dirty="0">
                <a:cs typeface="Arial" panose="020B0604020202020204" pitchFamily="34" charset="0"/>
              </a:rPr>
              <a:t>t</a:t>
            </a:r>
            <a:r>
              <a:rPr lang="en-US" sz="2400" cap="none" dirty="0">
                <a:cs typeface="Arial" panose="020B0604020202020204" pitchFamily="34" charset="0"/>
              </a:rPr>
              <a:t>bd/Lunch </a:t>
            </a:r>
            <a:r>
              <a:rPr lang="en-US" sz="2400" cap="none" dirty="0" err="1">
                <a:cs typeface="Arial" panose="020B0604020202020204" pitchFamily="34" charset="0"/>
              </a:rPr>
              <a:t>Pandeli</a:t>
            </a:r>
            <a:r>
              <a:rPr lang="en-US" sz="2400" cap="none" dirty="0">
                <a:cs typeface="Arial" panose="020B0604020202020204" pitchFamily="34" charset="0"/>
              </a:rPr>
              <a:t>/Hamdi</a:t>
            </a:r>
          </a:p>
          <a:p>
            <a:pPr marL="0" indent="0">
              <a:buNone/>
            </a:pPr>
            <a:r>
              <a:rPr lang="en-US" sz="2400" cap="none" dirty="0">
                <a:cs typeface="Arial" panose="020B0604020202020204" pitchFamily="34" charset="0"/>
              </a:rPr>
              <a:t>15:00			Departure	</a:t>
            </a:r>
          </a:p>
          <a:p>
            <a:pPr marL="0" indent="0">
              <a:buNone/>
            </a:pPr>
            <a:endParaRPr lang="en-US" sz="2400" cap="none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cap="none" dirty="0"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EB7203-9B3C-7151-4A27-D889A5A8203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3818" y="245408"/>
            <a:ext cx="1595262" cy="7386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123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PRELIMINARY PROGRAM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PROGRAM</dc:title>
  <dc:creator>Lale Ak</dc:creator>
  <cp:lastModifiedBy>Lale Ak</cp:lastModifiedBy>
  <cp:revision>2</cp:revision>
  <dcterms:created xsi:type="dcterms:W3CDTF">2022-12-02T07:59:27Z</dcterms:created>
  <dcterms:modified xsi:type="dcterms:W3CDTF">2022-12-02T13:55:45Z</dcterms:modified>
</cp:coreProperties>
</file>